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8" d="100"/>
          <a:sy n="78" d="100"/>
        </p:scale>
        <p:origin x="4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0313D-826B-4148-8FBC-D30C5851A55F}" type="datetimeFigureOut">
              <a:rPr lang="en-IN" smtClean="0"/>
              <a:t>20-02-2023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FD6BB-B1F8-45C9-B2C6-4195CC6C3F9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06354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0313D-826B-4148-8FBC-D30C5851A55F}" type="datetimeFigureOut">
              <a:rPr lang="en-IN" smtClean="0"/>
              <a:t>20-02-2023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FD6BB-B1F8-45C9-B2C6-4195CC6C3F9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0662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0313D-826B-4148-8FBC-D30C5851A55F}" type="datetimeFigureOut">
              <a:rPr lang="en-IN" smtClean="0"/>
              <a:t>20-02-2023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FD6BB-B1F8-45C9-B2C6-4195CC6C3F9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43478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0313D-826B-4148-8FBC-D30C5851A55F}" type="datetimeFigureOut">
              <a:rPr lang="en-IN" smtClean="0"/>
              <a:t>20-02-2023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FD6BB-B1F8-45C9-B2C6-4195CC6C3F9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4102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0313D-826B-4148-8FBC-D30C5851A55F}" type="datetimeFigureOut">
              <a:rPr lang="en-IN" smtClean="0"/>
              <a:t>20-02-2023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FD6BB-B1F8-45C9-B2C6-4195CC6C3F9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21766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0313D-826B-4148-8FBC-D30C5851A55F}" type="datetimeFigureOut">
              <a:rPr lang="en-IN" smtClean="0"/>
              <a:t>20-02-2023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FD6BB-B1F8-45C9-B2C6-4195CC6C3F9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93289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0313D-826B-4148-8FBC-D30C5851A55F}" type="datetimeFigureOut">
              <a:rPr lang="en-IN" smtClean="0"/>
              <a:t>20-02-2023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FD6BB-B1F8-45C9-B2C6-4195CC6C3F9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30506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0313D-826B-4148-8FBC-D30C5851A55F}" type="datetimeFigureOut">
              <a:rPr lang="en-IN" smtClean="0"/>
              <a:t>20-02-2023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FD6BB-B1F8-45C9-B2C6-4195CC6C3F9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68179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0313D-826B-4148-8FBC-D30C5851A55F}" type="datetimeFigureOut">
              <a:rPr lang="en-IN" smtClean="0"/>
              <a:t>20-02-2023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FD6BB-B1F8-45C9-B2C6-4195CC6C3F9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68440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0313D-826B-4148-8FBC-D30C5851A55F}" type="datetimeFigureOut">
              <a:rPr lang="en-IN" smtClean="0"/>
              <a:t>20-02-2023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FD6BB-B1F8-45C9-B2C6-4195CC6C3F9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21908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0313D-826B-4148-8FBC-D30C5851A55F}" type="datetimeFigureOut">
              <a:rPr lang="en-IN" smtClean="0"/>
              <a:t>20-02-2023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FD6BB-B1F8-45C9-B2C6-4195CC6C3F9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64140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E0313D-826B-4148-8FBC-D30C5851A55F}" type="datetimeFigureOut">
              <a:rPr lang="en-IN" smtClean="0"/>
              <a:t>20-02-2023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FD6BB-B1F8-45C9-B2C6-4195CC6C3F9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78768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443" y="-850006"/>
            <a:ext cx="7316810" cy="731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5111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974" y="436120"/>
            <a:ext cx="4417454" cy="62460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12994" y="987731"/>
            <a:ext cx="38636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/>
              <a:t>Print- Flyer &amp; banner </a:t>
            </a:r>
            <a:endParaRPr lang="en-IN" sz="22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552" y="2073499"/>
            <a:ext cx="6136547" cy="460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308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7" y="1660301"/>
            <a:ext cx="3973132" cy="39731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64169" y="279392"/>
            <a:ext cx="38636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/>
              <a:t>Social Media </a:t>
            </a:r>
            <a:r>
              <a:rPr lang="en-US" sz="2200" b="1" dirty="0" err="1" smtClean="0"/>
              <a:t>Creatives</a:t>
            </a:r>
            <a:r>
              <a:rPr lang="en-US" sz="2200" b="1" dirty="0" smtClean="0"/>
              <a:t> </a:t>
            </a:r>
            <a:endParaRPr lang="en-IN" sz="22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238" y="1660301"/>
            <a:ext cx="3973132" cy="397313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0230" y="1660300"/>
            <a:ext cx="3973133" cy="397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60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4872507" y="3048244"/>
            <a:ext cx="2932090" cy="16557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400" b="1" dirty="0" smtClean="0"/>
              <a:t>Thank You </a:t>
            </a:r>
            <a:endParaRPr lang="en-IN" sz="4400" b="1" dirty="0"/>
          </a:p>
        </p:txBody>
      </p:sp>
    </p:spTree>
    <p:extLst>
      <p:ext uri="{BB962C8B-B14F-4D97-AF65-F5344CB8AC3E}">
        <p14:creationId xmlns:p14="http://schemas.microsoft.com/office/powerpoint/2010/main" val="418437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836" y="2657565"/>
            <a:ext cx="10515600" cy="1325563"/>
          </a:xfrm>
        </p:spPr>
        <p:txBody>
          <a:bodyPr/>
          <a:lstStyle/>
          <a:p>
            <a:pPr algn="ctr"/>
            <a:r>
              <a:rPr lang="en-US" b="1" dirty="0" smtClean="0"/>
              <a:t>New branding color options 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1549542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2" t="22624" r="8204" b="13820"/>
          <a:stretch/>
        </p:blipFill>
        <p:spPr>
          <a:xfrm>
            <a:off x="0" y="1690688"/>
            <a:ext cx="12173438" cy="41469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</a:t>
            </a:r>
            <a:r>
              <a:rPr lang="en-US" dirty="0" err="1" smtClean="0"/>
              <a:t>Colours</a:t>
            </a:r>
            <a:r>
              <a:rPr lang="en-US" dirty="0" smtClean="0"/>
              <a:t>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54839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Logo Color Options </a:t>
            </a:r>
            <a:endParaRPr lang="en-IN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7" t="23259" r="4929" b="13990"/>
          <a:stretch/>
        </p:blipFill>
        <p:spPr>
          <a:xfrm>
            <a:off x="0" y="2395469"/>
            <a:ext cx="12178030" cy="2446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5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" t="23280" r="4930" b="14708"/>
          <a:stretch/>
        </p:blipFill>
        <p:spPr>
          <a:xfrm>
            <a:off x="-35806" y="2640171"/>
            <a:ext cx="12227806" cy="2434106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algn="ctr"/>
            <a:r>
              <a:rPr lang="en-US" b="1" dirty="0" smtClean="0"/>
              <a:t>Logo Color Options 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1967539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836" y="2657565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Branding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54436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43" y="373115"/>
            <a:ext cx="4467700" cy="631708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989" y="3892377"/>
            <a:ext cx="5339541" cy="27978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989" y="733363"/>
            <a:ext cx="5340439" cy="279829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12378" y="157672"/>
            <a:ext cx="38636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/>
              <a:t>Letter and </a:t>
            </a:r>
            <a:r>
              <a:rPr lang="en-US" sz="2200" b="1" dirty="0" err="1" smtClean="0"/>
              <a:t>Envolope</a:t>
            </a:r>
            <a:r>
              <a:rPr lang="en-US" sz="2200" b="1" dirty="0" smtClean="0"/>
              <a:t> </a:t>
            </a:r>
            <a:endParaRPr lang="en-IN" sz="2200" b="1" dirty="0"/>
          </a:p>
        </p:txBody>
      </p:sp>
    </p:spTree>
    <p:extLst>
      <p:ext uri="{BB962C8B-B14F-4D97-AF65-F5344CB8AC3E}">
        <p14:creationId xmlns:p14="http://schemas.microsoft.com/office/powerpoint/2010/main" val="720770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04" y="3853180"/>
            <a:ext cx="4602961" cy="27635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05" y="1025257"/>
            <a:ext cx="4602961" cy="27635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808" y="3853180"/>
            <a:ext cx="4602960" cy="276352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808" y="1025257"/>
            <a:ext cx="4602960" cy="276352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7076017" y="529975"/>
            <a:ext cx="38636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/>
              <a:t>Option 2 </a:t>
            </a:r>
            <a:endParaRPr lang="en-IN" sz="2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639457" y="529975"/>
            <a:ext cx="38636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/>
              <a:t>Option 1</a:t>
            </a:r>
            <a:endParaRPr lang="en-IN" sz="2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357737" y="99088"/>
            <a:ext cx="38636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/>
              <a:t>Visiting Card </a:t>
            </a:r>
            <a:endParaRPr lang="en-IN" sz="2200" b="1" dirty="0"/>
          </a:p>
        </p:txBody>
      </p:sp>
    </p:spTree>
    <p:extLst>
      <p:ext uri="{BB962C8B-B14F-4D97-AF65-F5344CB8AC3E}">
        <p14:creationId xmlns:p14="http://schemas.microsoft.com/office/powerpoint/2010/main" val="1804152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9800"/>
            <a:ext cx="12192000" cy="4978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64169" y="279392"/>
            <a:ext cx="38636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/>
              <a:t>Office Banner – Print Design</a:t>
            </a:r>
            <a:endParaRPr lang="en-IN" sz="2200" b="1" dirty="0"/>
          </a:p>
        </p:txBody>
      </p:sp>
    </p:spTree>
    <p:extLst>
      <p:ext uri="{BB962C8B-B14F-4D97-AF65-F5344CB8AC3E}">
        <p14:creationId xmlns:p14="http://schemas.microsoft.com/office/powerpoint/2010/main" val="8042281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36</Words>
  <Application>Microsoft Office PowerPoint</Application>
  <PresentationFormat>Widescreen</PresentationFormat>
  <Paragraphs>13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New branding color options </vt:lpstr>
      <vt:lpstr>New Colours </vt:lpstr>
      <vt:lpstr>Logo Color Options </vt:lpstr>
      <vt:lpstr>Logo Color Options </vt:lpstr>
      <vt:lpstr>Branding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Mohd Shakil</cp:lastModifiedBy>
  <cp:revision>4</cp:revision>
  <dcterms:created xsi:type="dcterms:W3CDTF">2023-02-20T12:26:14Z</dcterms:created>
  <dcterms:modified xsi:type="dcterms:W3CDTF">2023-02-20T12:44:39Z</dcterms:modified>
</cp:coreProperties>
</file>