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6354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66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347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10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1766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328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050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817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844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190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4140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0313D-826B-4148-8FBC-D30C5851A55F}" type="datetimeFigureOut">
              <a:rPr lang="en-IN" smtClean="0"/>
              <a:t>20-02-2023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FD6BB-B1F8-45C9-B2C6-4195CC6C3F9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876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43" y="-850006"/>
            <a:ext cx="7316810" cy="731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11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2994" y="987731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Print- Flyer &amp; banner </a:t>
            </a:r>
            <a:endParaRPr lang="en-IN" sz="2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412" y="2351438"/>
            <a:ext cx="5679583" cy="42596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90" y="530943"/>
            <a:ext cx="4300151" cy="608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0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64169" y="279392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Social Media </a:t>
            </a:r>
            <a:r>
              <a:rPr lang="en-US" sz="2200" b="1" dirty="0" err="1" smtClean="0"/>
              <a:t>Creatives</a:t>
            </a:r>
            <a:r>
              <a:rPr lang="en-US" sz="2200" b="1" dirty="0" smtClean="0"/>
              <a:t> </a:t>
            </a:r>
            <a:endParaRPr lang="en-IN" sz="2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69" y="989670"/>
            <a:ext cx="5472519" cy="54725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033" y="989669"/>
            <a:ext cx="5472519" cy="547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72507" y="3048244"/>
            <a:ext cx="293209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b="1" dirty="0" smtClean="0"/>
              <a:t>Thank You </a:t>
            </a:r>
            <a:endParaRPr lang="en-IN" sz="4400" b="1" dirty="0"/>
          </a:p>
        </p:txBody>
      </p:sp>
    </p:spTree>
    <p:extLst>
      <p:ext uri="{BB962C8B-B14F-4D97-AF65-F5344CB8AC3E}">
        <p14:creationId xmlns:p14="http://schemas.microsoft.com/office/powerpoint/2010/main" val="418437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836" y="265756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New branding color options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549542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Colours</a:t>
            </a:r>
            <a:r>
              <a:rPr lang="en-US" dirty="0" smtClean="0"/>
              <a:t> 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4" t="26667" r="10967" b="13427"/>
          <a:stretch/>
        </p:blipFill>
        <p:spPr>
          <a:xfrm>
            <a:off x="388512" y="1571223"/>
            <a:ext cx="10965288" cy="491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Logo Color Options </a:t>
            </a:r>
            <a:endParaRPr lang="en-IN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t="23090" r="4781" b="14296"/>
          <a:stretch/>
        </p:blipFill>
        <p:spPr>
          <a:xfrm>
            <a:off x="7167" y="1783453"/>
            <a:ext cx="12184833" cy="391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39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Logo Color Options </a:t>
            </a:r>
            <a:endParaRPr lang="en-IN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3095" r="5000" b="14302"/>
          <a:stretch/>
        </p:blipFill>
        <p:spPr>
          <a:xfrm>
            <a:off x="609600" y="1855306"/>
            <a:ext cx="10972800" cy="353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836" y="265756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Branding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4436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43" y="373115"/>
            <a:ext cx="4467700" cy="63170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045" y="3710667"/>
            <a:ext cx="5686328" cy="2979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989" y="733363"/>
            <a:ext cx="5340439" cy="27982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12378" y="157672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Letter and </a:t>
            </a:r>
            <a:r>
              <a:rPr lang="en-US" sz="2200" b="1" dirty="0" err="1" smtClean="0"/>
              <a:t>Envolope</a:t>
            </a:r>
            <a:r>
              <a:rPr lang="en-US" sz="2200" b="1" dirty="0" smtClean="0"/>
              <a:t> </a:t>
            </a:r>
            <a:endParaRPr lang="en-IN" sz="2200" b="1" dirty="0"/>
          </a:p>
        </p:txBody>
      </p:sp>
    </p:spTree>
    <p:extLst>
      <p:ext uri="{BB962C8B-B14F-4D97-AF65-F5344CB8AC3E}">
        <p14:creationId xmlns:p14="http://schemas.microsoft.com/office/powerpoint/2010/main" val="720770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04" y="3853180"/>
            <a:ext cx="4602961" cy="2763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05" y="1025257"/>
            <a:ext cx="4602961" cy="27635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08" y="3853180"/>
            <a:ext cx="4602960" cy="27635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08" y="1025257"/>
            <a:ext cx="4602960" cy="2763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076017" y="529975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Option 2 </a:t>
            </a:r>
            <a:endParaRPr lang="en-IN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39457" y="529975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Option 1</a:t>
            </a:r>
            <a:endParaRPr lang="en-IN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7737" y="99088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Visiting Card </a:t>
            </a:r>
            <a:endParaRPr lang="en-IN" sz="2200" b="1" dirty="0"/>
          </a:p>
        </p:txBody>
      </p:sp>
    </p:spTree>
    <p:extLst>
      <p:ext uri="{BB962C8B-B14F-4D97-AF65-F5344CB8AC3E}">
        <p14:creationId xmlns:p14="http://schemas.microsoft.com/office/powerpoint/2010/main" val="1804152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800"/>
            <a:ext cx="12192000" cy="497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64169" y="279392"/>
            <a:ext cx="3863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Office Banner – Print Design</a:t>
            </a:r>
            <a:endParaRPr lang="en-IN" sz="2200" b="1" dirty="0"/>
          </a:p>
        </p:txBody>
      </p:sp>
    </p:spTree>
    <p:extLst>
      <p:ext uri="{BB962C8B-B14F-4D97-AF65-F5344CB8AC3E}">
        <p14:creationId xmlns:p14="http://schemas.microsoft.com/office/powerpoint/2010/main" val="804228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36</Words>
  <Application>Microsoft Office PowerPoint</Application>
  <PresentationFormat>Widescreen</PresentationFormat>
  <Paragraphs>13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New branding color options </vt:lpstr>
      <vt:lpstr>New Colours </vt:lpstr>
      <vt:lpstr>Logo Color Options </vt:lpstr>
      <vt:lpstr>Logo Color Options </vt:lpstr>
      <vt:lpstr>Branding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Mohd Shakil</cp:lastModifiedBy>
  <cp:revision>5</cp:revision>
  <dcterms:created xsi:type="dcterms:W3CDTF">2023-02-20T12:26:14Z</dcterms:created>
  <dcterms:modified xsi:type="dcterms:W3CDTF">2023-02-20T13:24:41Z</dcterms:modified>
</cp:coreProperties>
</file>